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3" r:id="rId4"/>
    <p:sldId id="260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0"/>
  </p:normalViewPr>
  <p:slideViewPr>
    <p:cSldViewPr snapToGrid="0" snapToObjects="1">
      <p:cViewPr varScale="1">
        <p:scale>
          <a:sx n="90" d="100"/>
          <a:sy n="90" d="100"/>
        </p:scale>
        <p:origin x="23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A8C88-9E93-174D-B696-6FFCD56A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88EE70-7EE1-1642-95F5-05F99C043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E5548-FCA3-614E-9F76-FDDEA4885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93FC9-A9D3-C14F-BFF3-B6E88446F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2B7CD-46F1-D648-93ED-2BFF6FC38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19885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0AF2-CB94-D043-A5AD-CA9A27883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A2826-6862-0E4B-B825-4B2185B0B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68710-80E2-4845-8B69-7D4B32AB0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089C2-828A-114D-9E54-E541C66BC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7D4E3-CFF4-FC44-8D3C-099692604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2996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9DE96C-D8B7-274D-A01A-B37BFBFCB1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64428A-6E44-C348-8252-E087D2506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54128-CE6A-234B-BC4C-DE4079EC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1D0FA-2F7C-B040-9A0F-C38797E08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53D73-010F-B742-89A9-666EA787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5312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731A-8BCA-1440-8F20-9132982E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22705-96E0-5041-BAE2-53097E3DF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134A0-F595-1F4B-BD56-6EF23A873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AC977-354B-FC48-913D-1BB54E764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EEB41-A2D0-BA4A-AE58-ECB4DC0C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733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C7C88-80B7-FE4E-A2C7-C8E81B30D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569DC-EAB8-3D42-B067-31EAEFF226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C9BF-F357-9840-8250-0E5BEABB8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EE3B7-2FA5-554C-9763-1DCFAF499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B01AC-4F5A-4242-B7DE-4296D63E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9401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F296B-A260-8F45-B4BE-D3E90ECA7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3116C-9216-B74E-AFFB-298C28C197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558EA-25CF-6F40-A48C-5FFD436AF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36773-D1DC-C045-A7F8-1DC85818F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889B9-AFB2-A146-A71A-B58F7FA6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600FC-5FE0-2849-814F-7204FA76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302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619E7-8A56-4E4F-BA11-1471BC1F6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59152-6127-0C45-A6E2-BD6627C0C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AE97EB-6C93-3041-81C8-12AD984F4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F5ECC-148E-594C-82BB-FF86AC56E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A1771E-DF45-4049-86F0-ECC8661DF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228A6C-1FEC-DB4E-80ED-885D9B34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521B4D-3026-B548-8A2D-E64B78A0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8360F6-C05B-A841-833A-22AA85C3A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114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3522A-5539-BE49-B85E-1ED434EFA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F9C1B6-C979-F345-B7E8-4AC08CE4A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64279-E884-124B-A192-71D3B755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966FED-FAC5-3049-9983-8F80844E9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3111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BAD23D-0771-DE4F-87F0-FEB4286C9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C970C9-7C56-804D-8895-3BFEA20DD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F519A-E3A6-0F42-A946-36BB127C7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0538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1B8BF-2C3D-1F4B-9371-E31FB85BF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6E397-510A-BA4A-84FD-EC0A2052E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40615B-B94C-5743-85F1-7013D5C3C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50BEC-C101-824E-A490-20C8A33E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93F0B-D1E6-D948-AE8D-E9EF7123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A13EA-5F85-3540-B802-78AF983B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2861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5280C-6F74-B346-A7F2-53647629B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DCD842-5DDC-6F44-AF2F-84EC096E1A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D365F-9DEC-874D-9B8D-2C1498D07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EA9AD-F8F0-AB48-8FE6-B774EF1B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0CC5B-F52B-4A41-9771-DF45575D7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C5841-B869-A244-A48A-8715C448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27813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5F9FCC-5113-DB4C-A783-B0598ACCD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5544B-894B-A24E-ADB3-BB99E2FF0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C14EB-9262-0342-8287-9A6BE3A24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4E2F7-C341-9440-AF55-92014228FD1B}" type="datetimeFigureOut">
              <a:rPr lang="es-ES_tradnl" smtClean="0"/>
              <a:t>21/9/22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14ECF-769E-BC4A-B14F-D538C885A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88C19-6BEE-8F45-BDC9-A303C17FA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C51C3-425E-FE41-8FD8-FC5F21A4AA5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1923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auditoriamedica@porsaludips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saludips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2D1A4-DE7D-0147-9F50-D1B60779D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5826" y="2197268"/>
            <a:ext cx="10731335" cy="2387600"/>
          </a:xfrm>
        </p:spPr>
        <p:txBody>
          <a:bodyPr>
            <a:normAutofit fontScale="90000"/>
          </a:bodyPr>
          <a:lstStyle/>
          <a:p>
            <a:r>
              <a:rPr lang="es-ES_tradnl" sz="5400" b="1" dirty="0">
                <a:solidFill>
                  <a:srgbClr val="002060"/>
                </a:solidFill>
              </a:rPr>
              <a:t>PORSALUD IPS</a:t>
            </a:r>
            <a:br>
              <a:rPr lang="es-ES_tradnl" sz="5400" b="1" dirty="0">
                <a:solidFill>
                  <a:srgbClr val="002060"/>
                </a:solidFill>
              </a:rPr>
            </a:br>
            <a:r>
              <a:rPr lang="es-ES_tradnl" sz="5400" b="1" dirty="0">
                <a:solidFill>
                  <a:srgbClr val="002060"/>
                </a:solidFill>
              </a:rPr>
              <a:t>OBSERVACIONES DE VEEDURIAS</a:t>
            </a:r>
            <a:br>
              <a:rPr lang="es-ES_tradnl" sz="5400" b="1" dirty="0">
                <a:solidFill>
                  <a:srgbClr val="002060"/>
                </a:solidFill>
              </a:rPr>
            </a:br>
            <a:r>
              <a:rPr lang="es-ES_tradnl" sz="5400" b="1" dirty="0">
                <a:solidFill>
                  <a:srgbClr val="002060"/>
                </a:solidFill>
              </a:rPr>
              <a:t>2021 - 2022</a:t>
            </a:r>
            <a:br>
              <a:rPr lang="es-ES_tradnl" sz="5400" b="1" dirty="0">
                <a:solidFill>
                  <a:srgbClr val="002060"/>
                </a:solidFill>
              </a:rPr>
            </a:br>
            <a:endParaRPr lang="es-ES_tradnl" sz="5400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5D188C-D567-C047-9A30-2408984E6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400" y="0"/>
            <a:ext cx="45466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52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2D1A4-DE7D-0147-9F50-D1B60779D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862" y="1527835"/>
            <a:ext cx="10731335" cy="3308080"/>
          </a:xfrm>
        </p:spPr>
        <p:txBody>
          <a:bodyPr>
            <a:normAutofit fontScale="90000"/>
          </a:bodyPr>
          <a:lstStyle/>
          <a:p>
            <a:br>
              <a:rPr lang="en-GB" sz="5400" b="1" dirty="0">
                <a:solidFill>
                  <a:srgbClr val="002060"/>
                </a:solidFill>
              </a:rPr>
            </a:br>
            <a:r>
              <a:rPr lang="en-GB" sz="5400" b="1" dirty="0">
                <a:solidFill>
                  <a:srgbClr val="002060"/>
                </a:solidFill>
              </a:rPr>
              <a:t>ENVIANOS TUS INQUIETUDES</a:t>
            </a:r>
            <a:br>
              <a:rPr lang="en-GB" sz="5400" b="1" dirty="0">
                <a:solidFill>
                  <a:srgbClr val="002060"/>
                </a:solidFill>
              </a:rPr>
            </a:br>
            <a:r>
              <a:rPr lang="en-GB" sz="5400" b="1" dirty="0">
                <a:solidFill>
                  <a:srgbClr val="002060"/>
                </a:solidFill>
                <a:hlinkClick r:id="rId2"/>
              </a:rPr>
              <a:t>felipe.castaneda@porsaludips.com</a:t>
            </a:r>
            <a:br>
              <a:rPr lang="en-GB" sz="5400" b="1" dirty="0">
                <a:solidFill>
                  <a:srgbClr val="002060"/>
                </a:solidFill>
              </a:rPr>
            </a:br>
            <a:r>
              <a:rPr lang="en-GB" sz="5400" b="1" dirty="0">
                <a:solidFill>
                  <a:srgbClr val="002060"/>
                </a:solidFill>
              </a:rPr>
              <a:t>+57 310 572 7698</a:t>
            </a:r>
            <a:br>
              <a:rPr lang="en-GB" sz="5400" b="1" dirty="0">
                <a:solidFill>
                  <a:srgbClr val="002060"/>
                </a:solidFill>
              </a:rPr>
            </a:br>
            <a:endParaRPr lang="es-ES_tradnl" sz="5400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5D188C-D567-C047-9A30-2408984E6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5400" y="0"/>
            <a:ext cx="45466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0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E5D188C-D567-C047-9A30-2408984E6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400" y="0"/>
            <a:ext cx="4546600" cy="1346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CA571EA-9C2F-C875-8FB9-00D91F6F2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738" y="2165349"/>
            <a:ext cx="5535612" cy="365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798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ACD43-AEA1-444D-BD13-D5F03346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>
                <a:solidFill>
                  <a:srgbClr val="002060"/>
                </a:solidFill>
              </a:rPr>
              <a:t>CONTACTO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CB0C6F-5C5A-8148-A276-6FBBB0975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5400" y="0"/>
            <a:ext cx="4546600" cy="13462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6C6AA5-79E4-9647-B6CA-5DF3E1D7722B}"/>
              </a:ext>
            </a:extLst>
          </p:cNvPr>
          <p:cNvSpPr txBox="1">
            <a:spLocks/>
          </p:cNvSpPr>
          <p:nvPr/>
        </p:nvSpPr>
        <p:spPr>
          <a:xfrm>
            <a:off x="838201" y="2055813"/>
            <a:ext cx="519684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b="1" dirty="0">
              <a:solidFill>
                <a:srgbClr val="002060"/>
              </a:solidFill>
            </a:endParaRPr>
          </a:p>
          <a:p>
            <a:r>
              <a:rPr lang="es-ES_tradnl" b="1" dirty="0">
                <a:solidFill>
                  <a:srgbClr val="002060"/>
                </a:solidFill>
              </a:rPr>
              <a:t>Director Medico.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002060"/>
                </a:solidFill>
              </a:rPr>
              <a:t>Dr. Castañeda, J. 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002060"/>
                </a:solidFill>
              </a:rPr>
              <a:t>310 666 9197</a:t>
            </a:r>
          </a:p>
          <a:p>
            <a:pPr marL="0" indent="0">
              <a:buNone/>
            </a:pPr>
            <a:r>
              <a:rPr lang="es-ES_tradnl" dirty="0" err="1">
                <a:solidFill>
                  <a:srgbClr val="002060"/>
                </a:solidFill>
              </a:rPr>
              <a:t>johncastaneda@porsaludips.com</a:t>
            </a:r>
            <a:endParaRPr lang="es-ES_tradnl" dirty="0">
              <a:solidFill>
                <a:srgbClr val="002060"/>
              </a:solidFill>
            </a:endParaRPr>
          </a:p>
          <a:p>
            <a:endParaRPr lang="es-ES_tradnl" b="1" dirty="0">
              <a:solidFill>
                <a:srgbClr val="002060"/>
              </a:solidFill>
            </a:endParaRPr>
          </a:p>
          <a:p>
            <a:r>
              <a:rPr lang="es-ES_tradnl" b="1" dirty="0" err="1">
                <a:solidFill>
                  <a:srgbClr val="002060"/>
                </a:solidFill>
              </a:rPr>
              <a:t>Telefono</a:t>
            </a:r>
            <a:endParaRPr lang="es-ES_tradnl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_tradnl" dirty="0">
                <a:solidFill>
                  <a:srgbClr val="002060"/>
                </a:solidFill>
              </a:rPr>
              <a:t>310 572 7698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002060"/>
                </a:solidFill>
              </a:rPr>
              <a:t>310 807 7492</a:t>
            </a:r>
          </a:p>
          <a:p>
            <a:pPr marL="0" indent="0">
              <a:buNone/>
            </a:pPr>
            <a:r>
              <a:rPr lang="es-ES_tradnl" dirty="0">
                <a:solidFill>
                  <a:srgbClr val="002060"/>
                </a:solidFill>
              </a:rPr>
              <a:t>316 532 4324</a:t>
            </a:r>
          </a:p>
          <a:p>
            <a:pPr marL="0" indent="0">
              <a:buNone/>
            </a:pPr>
            <a:endParaRPr lang="es-ES_tradnl" b="1" dirty="0">
              <a:solidFill>
                <a:srgbClr val="002060"/>
              </a:solidFill>
            </a:endParaRPr>
          </a:p>
          <a:p>
            <a:endParaRPr lang="es-ES_tradnl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9BEEBD4-2D9C-5B42-9225-6FE71B11CB37}"/>
              </a:ext>
            </a:extLst>
          </p:cNvPr>
          <p:cNvSpPr txBox="1">
            <a:spLocks/>
          </p:cNvSpPr>
          <p:nvPr/>
        </p:nvSpPr>
        <p:spPr>
          <a:xfrm>
            <a:off x="6907237" y="1849153"/>
            <a:ext cx="5753685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b="1" dirty="0">
              <a:solidFill>
                <a:srgbClr val="002060"/>
              </a:solidFill>
              <a:hlinkClick r:id="rId3"/>
            </a:endParaRPr>
          </a:p>
          <a:p>
            <a:r>
              <a:rPr lang="es-ES_tradnl" b="1" dirty="0">
                <a:solidFill>
                  <a:srgbClr val="002060"/>
                </a:solidFill>
              </a:rPr>
              <a:t>Servicio al Cliente </a:t>
            </a:r>
            <a:endParaRPr lang="es-ES_tradnl" dirty="0"/>
          </a:p>
          <a:p>
            <a:pPr marL="0" indent="0">
              <a:buNone/>
            </a:pPr>
            <a:r>
              <a:rPr lang="es-ES_tradnl" b="1" dirty="0">
                <a:solidFill>
                  <a:srgbClr val="002060"/>
                </a:solidFill>
                <a:hlinkClick r:id="rId3"/>
              </a:rPr>
              <a:t>www.porsaludips.com</a:t>
            </a:r>
            <a:r>
              <a:rPr lang="es-ES_tradnl" b="1" dirty="0">
                <a:solidFill>
                  <a:srgbClr val="002060"/>
                </a:solidFill>
              </a:rPr>
              <a:t>	                                   			       </a:t>
            </a:r>
            <a:r>
              <a:rPr lang="es-ES_tradnl" b="1" dirty="0" err="1">
                <a:solidFill>
                  <a:srgbClr val="002060"/>
                </a:solidFill>
              </a:rPr>
              <a:t>Felipe.Castaneda@porsaludips.com</a:t>
            </a:r>
            <a:endParaRPr lang="es-ES_tradnl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_tradnl" b="1" dirty="0" err="1">
                <a:solidFill>
                  <a:srgbClr val="002060"/>
                </a:solidFill>
              </a:rPr>
              <a:t>ClaudiaForero@porsaludips.com</a:t>
            </a:r>
            <a:endParaRPr lang="es-ES_tradnl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_tradnl" b="1" dirty="0" err="1">
                <a:solidFill>
                  <a:srgbClr val="002060"/>
                </a:solidFill>
              </a:rPr>
              <a:t>Auditoriamedica@porsaludips.com</a:t>
            </a:r>
            <a:endParaRPr lang="es-ES_tradnl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_tradnl" b="1" dirty="0">
                <a:solidFill>
                  <a:srgbClr val="002060"/>
                </a:solidFill>
              </a:rPr>
              <a:t>310 572 7698</a:t>
            </a:r>
          </a:p>
          <a:p>
            <a:pPr marL="0" indent="0">
              <a:buNone/>
            </a:pPr>
            <a:endParaRPr lang="es-ES_tradnl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ES_tradnl" b="1" dirty="0">
                <a:solidFill>
                  <a:srgbClr val="002060"/>
                </a:solidFill>
              </a:rPr>
              <a:t> </a:t>
            </a:r>
            <a:endParaRPr lang="es-ES_tradnl" dirty="0"/>
          </a:p>
          <a:p>
            <a:pPr marL="0" indent="0">
              <a:buNone/>
            </a:pPr>
            <a:endParaRPr lang="es-ES_tradnl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s-ES_tradnl" b="1" dirty="0">
              <a:solidFill>
                <a:srgbClr val="002060"/>
              </a:solidFill>
            </a:endParaRPr>
          </a:p>
          <a:p>
            <a:endParaRPr lang="es-ES_tradn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017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7666</TotalTime>
  <Words>93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PORSALUD IPS OBSERVACIONES DE VEEDURIAS 2021 - 2022 </vt:lpstr>
      <vt:lpstr> ENVIANOS TUS INQUIETUDES felipe.castaneda@porsaludips.com +57 310 572 7698 </vt:lpstr>
      <vt:lpstr>PowerPoint Presentation</vt:lpstr>
      <vt:lpstr>CONTACTO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PORSALUD SAS</dc:title>
  <dc:creator>Microsoft Office User</dc:creator>
  <cp:lastModifiedBy>cf cf</cp:lastModifiedBy>
  <cp:revision>14</cp:revision>
  <dcterms:created xsi:type="dcterms:W3CDTF">2019-01-25T17:04:56Z</dcterms:created>
  <dcterms:modified xsi:type="dcterms:W3CDTF">2022-09-26T14:36:20Z</dcterms:modified>
</cp:coreProperties>
</file>